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C02E-519C-4141-B09D-95D2416214F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D67-351F-47C1-A295-7D55166D1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C02E-519C-4141-B09D-95D2416214F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D67-351F-47C1-A295-7D55166D1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C02E-519C-4141-B09D-95D2416214F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D67-351F-47C1-A295-7D55166D1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C02E-519C-4141-B09D-95D2416214F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D67-351F-47C1-A295-7D55166D1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C02E-519C-4141-B09D-95D2416214F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D67-351F-47C1-A295-7D55166D1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C02E-519C-4141-B09D-95D2416214F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D67-351F-47C1-A295-7D55166D1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C02E-519C-4141-B09D-95D2416214F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D67-351F-47C1-A295-7D55166D1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C02E-519C-4141-B09D-95D2416214F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D67-351F-47C1-A295-7D55166D1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C02E-519C-4141-B09D-95D2416214F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D67-351F-47C1-A295-7D55166D1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C02E-519C-4141-B09D-95D2416214F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D67-351F-47C1-A295-7D55166D1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C02E-519C-4141-B09D-95D2416214F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D67-351F-47C1-A295-7D55166D1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C02E-519C-4141-B09D-95D2416214F7}" type="datetimeFigureOut">
              <a:rPr lang="en-US" smtClean="0"/>
              <a:pPr/>
              <a:t>11/1/2009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5CD67-351F-47C1-A295-7D55166D1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Andrew Jackson 1829-1837</a:t>
            </a:r>
            <a:endParaRPr lang="en-US" b="1" dirty="0"/>
          </a:p>
        </p:txBody>
      </p:sp>
      <p:pic>
        <p:nvPicPr>
          <p:cNvPr id="6" name="Content Placeholder 5" descr="32_00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295400"/>
            <a:ext cx="4402896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8_obj3_thep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8111958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685800"/>
            <a:ext cx="6531429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00px-ElectoralCollege1824-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44821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1828_Electoral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"/>
            <a:ext cx="9144000" cy="668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1832_Electoral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"/>
            <a:ext cx="9144000" cy="668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Jackson’s Appeal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Military Hero-</a:t>
            </a:r>
            <a:r>
              <a:rPr lang="en-US" b="1" dirty="0" smtClean="0"/>
              <a:t>Battle of New Orleans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Seen as common man-</a:t>
            </a:r>
            <a:r>
              <a:rPr lang="en-US" b="1" dirty="0" smtClean="0">
                <a:solidFill>
                  <a:srgbClr val="CC0000"/>
                </a:solidFill>
              </a:rPr>
              <a:t>Began life poor</a:t>
            </a:r>
          </a:p>
          <a:p>
            <a:r>
              <a:rPr lang="en-US" b="1" dirty="0" smtClean="0">
                <a:solidFill>
                  <a:srgbClr val="CC0000"/>
                </a:solidFill>
              </a:rPr>
              <a:t>Slave owner-</a:t>
            </a:r>
            <a:r>
              <a:rPr lang="en-US" b="1" dirty="0" smtClean="0"/>
              <a:t>popular in south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From the west-</a:t>
            </a:r>
            <a:r>
              <a:rPr lang="en-US" b="1" dirty="0" smtClean="0">
                <a:solidFill>
                  <a:srgbClr val="0000FF"/>
                </a:solidFill>
              </a:rPr>
              <a:t>Tennessee</a:t>
            </a:r>
          </a:p>
          <a:p>
            <a:endParaRPr lang="en-US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CC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CC0000"/>
              </a:solidFill>
            </a:endParaRPr>
          </a:p>
          <a:p>
            <a:pPr>
              <a:buNone/>
            </a:pPr>
            <a:endParaRPr lang="en-U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Jackson’s “Firsts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Born into poverty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Immigrant parents-</a:t>
            </a:r>
            <a:r>
              <a:rPr lang="en-US" b="1" dirty="0" smtClean="0">
                <a:solidFill>
                  <a:srgbClr val="CC0000"/>
                </a:solidFill>
              </a:rPr>
              <a:t>only one until Obama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First from west-</a:t>
            </a:r>
            <a:r>
              <a:rPr lang="en-US" b="1" dirty="0" smtClean="0"/>
              <a:t>Tennessee</a:t>
            </a:r>
          </a:p>
          <a:p>
            <a:r>
              <a:rPr lang="en-US" b="1" dirty="0" smtClean="0">
                <a:solidFill>
                  <a:srgbClr val="CC0000"/>
                </a:solidFill>
              </a:rPr>
              <a:t>First president not from Mass. or Virginia</a:t>
            </a:r>
          </a:p>
          <a:p>
            <a:endParaRPr lang="en-US" b="1" dirty="0" smtClean="0">
              <a:solidFill>
                <a:srgbClr val="CC0000"/>
              </a:solidFill>
            </a:endParaRPr>
          </a:p>
          <a:p>
            <a:r>
              <a:rPr lang="en-US" b="1" dirty="0" smtClean="0">
                <a:solidFill>
                  <a:srgbClr val="006600"/>
                </a:solidFill>
              </a:rPr>
              <a:t>Appeal as helping the </a:t>
            </a:r>
            <a:r>
              <a:rPr lang="en-US" b="1" dirty="0" smtClean="0">
                <a:solidFill>
                  <a:srgbClr val="CC0000"/>
                </a:solidFill>
              </a:rPr>
              <a:t>common man led to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Spirit of reform-</a:t>
            </a:r>
            <a:r>
              <a:rPr lang="en-US" b="1" dirty="0" smtClean="0">
                <a:solidFill>
                  <a:srgbClr val="CC0000"/>
                </a:solidFill>
              </a:rPr>
              <a:t>make US better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8232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il_of_tears_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811"/>
            <a:ext cx="9144000" cy="6178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59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Andrew Jackson 1829-1837</vt:lpstr>
      <vt:lpstr>Slide 2</vt:lpstr>
      <vt:lpstr>Slide 3</vt:lpstr>
      <vt:lpstr>Slide 4</vt:lpstr>
      <vt:lpstr>Slide 5</vt:lpstr>
      <vt:lpstr>Jackson’s Appeal</vt:lpstr>
      <vt:lpstr>Jackson’s “Firsts”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Andrew Jackson 1829-1837</dc:title>
  <dc:creator>scott</dc:creator>
  <cp:lastModifiedBy>scott</cp:lastModifiedBy>
  <cp:revision>20</cp:revision>
  <dcterms:created xsi:type="dcterms:W3CDTF">2008-11-06T20:06:48Z</dcterms:created>
  <dcterms:modified xsi:type="dcterms:W3CDTF">2009-11-01T10:18:00Z</dcterms:modified>
</cp:coreProperties>
</file>